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9" autoAdjust="0"/>
  </p:normalViewPr>
  <p:slideViewPr>
    <p:cSldViewPr>
      <p:cViewPr varScale="1">
        <p:scale>
          <a:sx n="67" d="100"/>
          <a:sy n="67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77671-FDD1-4F33-9E4D-7FD5D9F00564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6A9FD-9D2F-48C3-B1E3-6787D025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1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A9FD-9D2F-48C3-B1E3-6787D02546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5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A9FD-9D2F-48C3-B1E3-6787D02546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13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A9FD-9D2F-48C3-B1E3-6787D02546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7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90B-643D-4E38-B2F4-C5102DE9FA3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4B78-FD09-4B54-B779-783FF993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9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90B-643D-4E38-B2F4-C5102DE9FA3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4B78-FD09-4B54-B779-783FF993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6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90B-643D-4E38-B2F4-C5102DE9FA3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4B78-FD09-4B54-B779-783FF993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4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90B-643D-4E38-B2F4-C5102DE9FA3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4B78-FD09-4B54-B779-783FF993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2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90B-643D-4E38-B2F4-C5102DE9FA3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4B78-FD09-4B54-B779-783FF993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5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90B-643D-4E38-B2F4-C5102DE9FA3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4B78-FD09-4B54-B779-783FF993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90B-643D-4E38-B2F4-C5102DE9FA3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4B78-FD09-4B54-B779-783FF993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90B-643D-4E38-B2F4-C5102DE9FA3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4B78-FD09-4B54-B779-783FF993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4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90B-643D-4E38-B2F4-C5102DE9FA3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4B78-FD09-4B54-B779-783FF993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7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90B-643D-4E38-B2F4-C5102DE9FA3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4B78-FD09-4B54-B779-783FF993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90B-643D-4E38-B2F4-C5102DE9FA3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4B78-FD09-4B54-B779-783FF993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1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6A90B-643D-4E38-B2F4-C5102DE9FA3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94B78-FD09-4B54-B779-783FF993D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tbendisd.com/site/Default.aspx?PageID=961" TargetMode="External"/><Relationship Id="rId2" Type="http://schemas.openxmlformats.org/officeDocument/2006/relationships/hyperlink" Target="http://www.photosforclas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DLA To-Do List</a:t>
            </a:r>
            <a:br>
              <a:rPr lang="en-US" dirty="0" smtClean="0"/>
            </a:br>
            <a:r>
              <a:rPr lang="en-US" sz="1800" dirty="0" smtClean="0"/>
              <a:t>More than one slide…be sure to read all!!!!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Solidify your theme idea and statement. The wording can be revised, but the idea should be decided upon.</a:t>
            </a:r>
          </a:p>
          <a:p>
            <a:r>
              <a:rPr lang="en-US" dirty="0" smtClean="0"/>
              <a:t>Make sure your literary devices can be used to support the development of your theme.</a:t>
            </a:r>
          </a:p>
          <a:p>
            <a:r>
              <a:rPr lang="en-US" dirty="0" smtClean="0"/>
              <a:t>READ, READ, and READ again—the script instructions, the assignment instructions (which outline what to do for slides), and the rubric.</a:t>
            </a:r>
          </a:p>
          <a:p>
            <a:r>
              <a:rPr lang="en-US" dirty="0" smtClean="0"/>
              <a:t>View the student model and example “</a:t>
            </a:r>
            <a:r>
              <a:rPr lang="en-US" dirty="0" err="1" smtClean="0"/>
              <a:t>Flushie</a:t>
            </a:r>
            <a:r>
              <a:rPr lang="en-US" dirty="0" smtClean="0"/>
              <a:t>” script when in doubt.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7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DLA To-Do List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“free use” pictures and cite them. Read the rubric and assignment to pick appropriate images.</a:t>
            </a:r>
          </a:p>
          <a:p>
            <a:pPr lvl="1"/>
            <a:r>
              <a:rPr lang="en-US" u="sng" dirty="0">
                <a:hlinkClick r:id="rId2"/>
              </a:rPr>
              <a:t>http://www.photosforclass.com/</a:t>
            </a:r>
            <a:r>
              <a:rPr lang="en-US" dirty="0"/>
              <a:t> </a:t>
            </a:r>
            <a:r>
              <a:rPr lang="en-US" dirty="0" smtClean="0"/>
              <a:t> This site puts the citation right on the picture for you!</a:t>
            </a:r>
          </a:p>
          <a:p>
            <a:pPr lvl="1"/>
            <a:r>
              <a:rPr lang="en-US" dirty="0" smtClean="0"/>
              <a:t>Gale Cengage Databases: </a:t>
            </a:r>
            <a:r>
              <a:rPr lang="en-US" dirty="0">
                <a:hlinkClick r:id="rId3"/>
              </a:rPr>
              <a:t>http://www.fortbendisd.com//site/Default.aspx?PageID=961 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See instructions for using Gale on the following slides.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556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3" r="4687" b="26135"/>
          <a:stretch/>
        </p:blipFill>
        <p:spPr bwMode="auto">
          <a:xfrm>
            <a:off x="207817" y="1981200"/>
            <a:ext cx="8853055" cy="455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229600" cy="1143000"/>
          </a:xfrm>
        </p:spPr>
        <p:txBody>
          <a:bodyPr/>
          <a:lstStyle/>
          <a:p>
            <a:r>
              <a:rPr lang="en-US" dirty="0" smtClean="0"/>
              <a:t>Using Gale Cengage to Find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5" y="1295400"/>
            <a:ext cx="8229600" cy="5029199"/>
          </a:xfrm>
        </p:spPr>
        <p:txBody>
          <a:bodyPr>
            <a:normAutofit/>
          </a:bodyPr>
          <a:lstStyle/>
          <a:p>
            <a:r>
              <a:rPr lang="en-US" dirty="0" smtClean="0"/>
              <a:t>Choose all products by entering term here.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07817" y="2387723"/>
            <a:ext cx="3200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Enter term here next to </a:t>
            </a:r>
            <a:r>
              <a:rPr lang="en-US" b="1" dirty="0" smtClean="0"/>
              <a:t>Find:</a:t>
            </a:r>
            <a:endParaRPr lang="en-US" b="1" dirty="0"/>
          </a:p>
        </p:txBody>
      </p:sp>
      <p:sp>
        <p:nvSpPr>
          <p:cNvPr id="6" name="Down Arrow 5"/>
          <p:cNvSpPr/>
          <p:nvPr/>
        </p:nvSpPr>
        <p:spPr>
          <a:xfrm>
            <a:off x="533400" y="2757055"/>
            <a:ext cx="152400" cy="367145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9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Gale Cengage to Find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“Images” on left hand side.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8840" r="147" b="32393"/>
          <a:stretch/>
        </p:blipFill>
        <p:spPr bwMode="auto">
          <a:xfrm>
            <a:off x="152400" y="609600"/>
            <a:ext cx="8770512" cy="579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6216135"/>
            <a:ext cx="1752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“Images” </a:t>
            </a:r>
            <a:endParaRPr lang="en-US" b="1" dirty="0"/>
          </a:p>
        </p:txBody>
      </p:sp>
      <p:sp>
        <p:nvSpPr>
          <p:cNvPr id="6" name="Up Arrow 5"/>
          <p:cNvSpPr/>
          <p:nvPr/>
        </p:nvSpPr>
        <p:spPr>
          <a:xfrm>
            <a:off x="6934200" y="5410200"/>
            <a:ext cx="304800" cy="805935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Using Gale Cengage to Find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8" y="1066800"/>
            <a:ext cx="8534400" cy="4525963"/>
          </a:xfrm>
        </p:spPr>
        <p:txBody>
          <a:bodyPr/>
          <a:lstStyle/>
          <a:p>
            <a:r>
              <a:rPr lang="en-US" dirty="0" smtClean="0"/>
              <a:t>When you choose a picture, get the citation by clicking “Citation Tools.” </a:t>
            </a:r>
            <a:r>
              <a:rPr lang="en-US" sz="2400" dirty="0" smtClean="0"/>
              <a:t>Yep, it gives you the citation!</a:t>
            </a:r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7197" r="5256" b="24811"/>
          <a:stretch/>
        </p:blipFill>
        <p:spPr bwMode="auto">
          <a:xfrm>
            <a:off x="381000" y="2223655"/>
            <a:ext cx="810245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4572000"/>
            <a:ext cx="2286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“Citation Tools” and choose the MLA style citation.</a:t>
            </a:r>
            <a:endParaRPr lang="en-US" b="1" dirty="0"/>
          </a:p>
        </p:txBody>
      </p:sp>
      <p:sp>
        <p:nvSpPr>
          <p:cNvPr id="5" name="Up Arrow 4"/>
          <p:cNvSpPr/>
          <p:nvPr/>
        </p:nvSpPr>
        <p:spPr>
          <a:xfrm>
            <a:off x="7010400" y="3657600"/>
            <a:ext cx="304800" cy="9144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5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Google Images to find “free use” pictures. </a:t>
            </a:r>
            <a:r>
              <a:rPr lang="en-US" sz="2200" dirty="0" smtClean="0"/>
              <a:t>For these, you will need to create the citation yourself!!!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763000" cy="4525963"/>
          </a:xfrm>
        </p:spPr>
        <p:txBody>
          <a:bodyPr/>
          <a:lstStyle/>
          <a:p>
            <a:r>
              <a:rPr lang="en-US" dirty="0" smtClean="0"/>
              <a:t>Step 1: Enter a term into Google and choose “Images.”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1" b="56457"/>
          <a:stretch/>
        </p:blipFill>
        <p:spPr bwMode="auto">
          <a:xfrm>
            <a:off x="338137" y="3429000"/>
            <a:ext cx="84582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Step 2: </a:t>
            </a:r>
            <a:r>
              <a:rPr lang="en-US" sz="4000" dirty="0" smtClean="0"/>
              <a:t>Choose “Search Tools” option, choose “Usage Rights,” and choose “Labeled for reuse” option. </a:t>
            </a:r>
            <a:r>
              <a:rPr lang="en-US" sz="1800" dirty="0" smtClean="0"/>
              <a:t>You will have to create the citation!!!!!!!!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6" b="31743"/>
          <a:stretch/>
        </p:blipFill>
        <p:spPr bwMode="auto">
          <a:xfrm>
            <a:off x="228600" y="2057400"/>
            <a:ext cx="8605309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2634734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: Click “Search Tools”</a:t>
            </a:r>
            <a:endParaRPr lang="en-US" b="1" dirty="0"/>
          </a:p>
        </p:txBody>
      </p:sp>
      <p:sp>
        <p:nvSpPr>
          <p:cNvPr id="5" name="Left Arrow 4"/>
          <p:cNvSpPr/>
          <p:nvPr/>
        </p:nvSpPr>
        <p:spPr>
          <a:xfrm>
            <a:off x="5486400" y="2819400"/>
            <a:ext cx="914400" cy="184666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376313"/>
            <a:ext cx="1828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: Choose “Usage Rights”</a:t>
            </a:r>
            <a:endParaRPr lang="en-US" b="1" dirty="0"/>
          </a:p>
        </p:txBody>
      </p:sp>
      <p:sp>
        <p:nvSpPr>
          <p:cNvPr id="7" name="Right Arrow 6"/>
          <p:cNvSpPr/>
          <p:nvPr/>
        </p:nvSpPr>
        <p:spPr>
          <a:xfrm>
            <a:off x="2362200" y="3281065"/>
            <a:ext cx="1371600" cy="22413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38587" y="5334000"/>
            <a:ext cx="2209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: Choose “Labeled for reuse” option. You man now select pics.</a:t>
            </a:r>
            <a:endParaRPr lang="en-US" b="1" dirty="0"/>
          </a:p>
        </p:txBody>
      </p:sp>
      <p:sp>
        <p:nvSpPr>
          <p:cNvPr id="9" name="Up Arrow 8"/>
          <p:cNvSpPr/>
          <p:nvPr/>
        </p:nvSpPr>
        <p:spPr>
          <a:xfrm>
            <a:off x="4191000" y="4191000"/>
            <a:ext cx="228600" cy="11430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6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DUE Friday!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A complete script will be due Friday in class so finish your script!!!! You will turn it in to turnitin.com.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20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317</Words>
  <Application>Microsoft Office PowerPoint</Application>
  <PresentationFormat>On-screen Show (4:3)</PresentationFormat>
  <Paragraphs>34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DLA To-Do List More than one slide…be sure to read all!!!!</vt:lpstr>
      <vt:lpstr>DLA To-Do List continued…</vt:lpstr>
      <vt:lpstr>Using Gale Cengage to Find Images</vt:lpstr>
      <vt:lpstr>Using Gale Cengage to Find Images</vt:lpstr>
      <vt:lpstr>Using Gale Cengage to Find Images</vt:lpstr>
      <vt:lpstr>Using Google Images to find “free use” pictures. For these, you will need to create the citation yourself!!!</vt:lpstr>
      <vt:lpstr>Step 2: Choose “Search Tools” option, choose “Usage Rights,” and choose “Labeled for reuse” option. You will have to create the citation!!!!!!!!</vt:lpstr>
      <vt:lpstr>Script DUE Friday!</vt:lpstr>
    </vt:vector>
  </TitlesOfParts>
  <Company>Fort Bend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 To-Do List More than one slide…be sure to read all!!!!</dc:title>
  <dc:creator>Bernhart, Joe</dc:creator>
  <cp:lastModifiedBy>Bernhart, Joe</cp:lastModifiedBy>
  <cp:revision>11</cp:revision>
  <dcterms:created xsi:type="dcterms:W3CDTF">2015-11-12T13:42:34Z</dcterms:created>
  <dcterms:modified xsi:type="dcterms:W3CDTF">2015-11-12T14:37:45Z</dcterms:modified>
</cp:coreProperties>
</file>