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9100-574C-4462-8B82-1AC7E3D07D2F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4CB3-498E-44DB-B799-AE2C77482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26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9100-574C-4462-8B82-1AC7E3D07D2F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4CB3-498E-44DB-B799-AE2C77482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63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9100-574C-4462-8B82-1AC7E3D07D2F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4CB3-498E-44DB-B799-AE2C77482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2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9100-574C-4462-8B82-1AC7E3D07D2F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4CB3-498E-44DB-B799-AE2C77482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19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9100-574C-4462-8B82-1AC7E3D07D2F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4CB3-498E-44DB-B799-AE2C77482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83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9100-574C-4462-8B82-1AC7E3D07D2F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4CB3-498E-44DB-B799-AE2C77482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55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9100-574C-4462-8B82-1AC7E3D07D2F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4CB3-498E-44DB-B799-AE2C77482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81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9100-574C-4462-8B82-1AC7E3D07D2F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4CB3-498E-44DB-B799-AE2C77482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5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9100-574C-4462-8B82-1AC7E3D07D2F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4CB3-498E-44DB-B799-AE2C77482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698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9100-574C-4462-8B82-1AC7E3D07D2F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4CB3-498E-44DB-B799-AE2C77482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491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D9100-574C-4462-8B82-1AC7E3D07D2F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4CB3-498E-44DB-B799-AE2C77482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55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D9100-574C-4462-8B82-1AC7E3D07D2F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F4CB3-498E-44DB-B799-AE2C77482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36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69923"/>
            <a:ext cx="8305800" cy="54864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800" b="1" dirty="0" smtClean="0">
                <a:solidFill>
                  <a:srgbClr val="990099"/>
                </a:solidFill>
              </a:rPr>
              <a:t>1.Foreshadowing</a:t>
            </a:r>
            <a:r>
              <a:rPr lang="en-US" sz="2800" b="1" dirty="0">
                <a:solidFill>
                  <a:srgbClr val="990099"/>
                </a:solidFill>
              </a:rPr>
              <a:t>: </a:t>
            </a:r>
            <a:r>
              <a:rPr lang="en-US" sz="2400" b="1" dirty="0"/>
              <a:t>Find examples of foreshadowing in the book and be able to explain how they are foreshadowing.</a:t>
            </a:r>
          </a:p>
          <a:p>
            <a:pPr lvl="0"/>
            <a:r>
              <a:rPr lang="en-US" sz="2800" b="1" dirty="0" smtClean="0">
                <a:solidFill>
                  <a:srgbClr val="990099"/>
                </a:solidFill>
              </a:rPr>
              <a:t>2.Irony</a:t>
            </a:r>
            <a:r>
              <a:rPr lang="en-US" sz="2800" b="1" dirty="0">
                <a:solidFill>
                  <a:srgbClr val="990099"/>
                </a:solidFill>
              </a:rPr>
              <a:t>: </a:t>
            </a:r>
            <a:r>
              <a:rPr lang="en-US" sz="2400" b="1" dirty="0"/>
              <a:t>Find examples of irony in the book and explain how they are ironic.</a:t>
            </a:r>
          </a:p>
          <a:p>
            <a:pPr lvl="0"/>
            <a:r>
              <a:rPr lang="en-US" sz="2800" b="1" dirty="0" smtClean="0">
                <a:solidFill>
                  <a:srgbClr val="990099"/>
                </a:solidFill>
              </a:rPr>
              <a:t>3.Plot</a:t>
            </a:r>
            <a:r>
              <a:rPr lang="en-US" sz="2800" b="1" dirty="0">
                <a:solidFill>
                  <a:srgbClr val="990099"/>
                </a:solidFill>
              </a:rPr>
              <a:t>: </a:t>
            </a:r>
            <a:r>
              <a:rPr lang="en-US" sz="2400" b="1" dirty="0"/>
              <a:t>Identify the climax of the plot. Describe it in detail and explain why you think it is the climax.</a:t>
            </a:r>
          </a:p>
          <a:p>
            <a:pPr lvl="0"/>
            <a:r>
              <a:rPr lang="en-US" sz="2800" b="1" dirty="0" smtClean="0">
                <a:solidFill>
                  <a:srgbClr val="990099"/>
                </a:solidFill>
              </a:rPr>
              <a:t>4.Characterization</a:t>
            </a:r>
            <a:r>
              <a:rPr lang="en-US" sz="2800" b="1" dirty="0">
                <a:solidFill>
                  <a:srgbClr val="990099"/>
                </a:solidFill>
              </a:rPr>
              <a:t>: </a:t>
            </a:r>
            <a:r>
              <a:rPr lang="en-US" sz="2400" b="1" dirty="0"/>
              <a:t>Identify a main character trait(s) of Calvin, Antsy, and </a:t>
            </a:r>
            <a:r>
              <a:rPr lang="en-US" sz="2400" b="1" dirty="0" err="1"/>
              <a:t>Lexie</a:t>
            </a:r>
            <a:r>
              <a:rPr lang="en-US" sz="2400" b="1" dirty="0"/>
              <a:t>—think personality trait, not physical trait. Provide references to text evidence to support your thinking.</a:t>
            </a:r>
          </a:p>
          <a:p>
            <a:pPr lvl="0"/>
            <a:r>
              <a:rPr lang="en-US" sz="2800" b="1" dirty="0" smtClean="0">
                <a:solidFill>
                  <a:srgbClr val="990099"/>
                </a:solidFill>
              </a:rPr>
              <a:t>5.Theme</a:t>
            </a:r>
            <a:r>
              <a:rPr lang="en-US" sz="2800" b="1" dirty="0">
                <a:solidFill>
                  <a:srgbClr val="990099"/>
                </a:solidFill>
              </a:rPr>
              <a:t>: </a:t>
            </a:r>
            <a:r>
              <a:rPr lang="en-US" sz="2400" b="1" dirty="0"/>
              <a:t>Think of one or more theme statements that relate to the novel. Provide references to the text to support your idea(s).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392203" y="35169"/>
            <a:ext cx="205479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Schwa blogs</a:t>
            </a:r>
            <a:endParaRPr lang="en-US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37816"/>
            <a:ext cx="8686800" cy="1241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 smtClean="0">
                <a:solidFill>
                  <a:srgbClr val="990099"/>
                </a:solidFill>
              </a:rPr>
              <a:t>Designate</a:t>
            </a:r>
            <a:r>
              <a:rPr lang="en-US" sz="2800" b="1" dirty="0" smtClean="0">
                <a:solidFill>
                  <a:srgbClr val="990099"/>
                </a:solidFill>
              </a:rPr>
              <a:t> </a:t>
            </a:r>
            <a:r>
              <a:rPr lang="en-US" sz="2800" b="1" baseline="30000" dirty="0" smtClean="0">
                <a:solidFill>
                  <a:srgbClr val="990099"/>
                </a:solidFill>
              </a:rPr>
              <a:t>a representative to post to the blog and begin the digital review. Remember, all students must post to the blogs 2 times or more by </a:t>
            </a:r>
            <a:r>
              <a:rPr lang="en-US" sz="2800" b="1" baseline="30000" smtClean="0">
                <a:solidFill>
                  <a:srgbClr val="990099"/>
                </a:solidFill>
              </a:rPr>
              <a:t>Wed </a:t>
            </a:r>
            <a:r>
              <a:rPr lang="en-US" sz="2800" b="1" baseline="30000" smtClean="0">
                <a:solidFill>
                  <a:srgbClr val="990099"/>
                </a:solidFill>
              </a:rPr>
              <a:t>9/9</a:t>
            </a:r>
            <a:r>
              <a:rPr lang="en-US" sz="2800" b="1" baseline="30000" dirty="0" smtClean="0">
                <a:solidFill>
                  <a:srgbClr val="990099"/>
                </a:solidFill>
              </a:rPr>
              <a:t>.</a:t>
            </a:r>
          </a:p>
          <a:p>
            <a:r>
              <a:rPr lang="en-US" sz="2800" b="1" baseline="30000" dirty="0" smtClean="0">
                <a:solidFill>
                  <a:srgbClr val="990099"/>
                </a:solidFill>
              </a:rPr>
              <a:t>Post using your FIRST NAME and LAST INITIAL only!</a:t>
            </a:r>
            <a:r>
              <a:rPr lang="en-US" sz="2800" b="1" dirty="0" smtClean="0">
                <a:solidFill>
                  <a:srgbClr val="990099"/>
                </a:solidFill>
              </a:rPr>
              <a:t> Ex: Joe B.</a:t>
            </a:r>
            <a:endParaRPr lang="en-US" sz="2800" b="1" baseline="30000" dirty="0">
              <a:solidFill>
                <a:srgbClr val="99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80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163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Fort Bend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Bernhart, Joe</dc:creator>
  <cp:lastModifiedBy>Bernhart, Joe</cp:lastModifiedBy>
  <cp:revision>3</cp:revision>
  <dcterms:created xsi:type="dcterms:W3CDTF">2015-09-02T13:26:43Z</dcterms:created>
  <dcterms:modified xsi:type="dcterms:W3CDTF">2015-09-02T15:37:33Z</dcterms:modified>
</cp:coreProperties>
</file>